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C161-297B-3DD9-8986-37524744F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929A0-8925-A442-5014-06BA013B5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E55B-4C03-CC1D-E4CE-5E8B5A3F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1FEE4-EEF5-A603-43F7-5C25F036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595B9-272A-7F0A-4A55-C17A6F95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8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B3E7-B20B-E579-01A5-8A3C90B1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23433-3602-B923-D5B7-2CEF471B1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C733A-352A-6EDD-D953-273F9484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A131C-7483-8323-C917-69291677E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9F9F-6DB0-A428-9199-F464CD0A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9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D7E911-A37A-BF48-1F2D-8C5C0EB48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5CC15-2478-2009-668A-90B25D8B5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AD213-6FFE-B7CA-C09C-04BABA0C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3C250-105C-AACE-AD6A-4BEA0CC4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F482A-B6AD-FD2F-20CE-35E00D0F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E173-8F74-26C4-2B15-6F040E0C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9DEC0-77EB-1A07-0DEF-DE2BFFFCE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5F67-9095-2323-5A4B-70E5DDE5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D9333-9D8F-B63F-EF5E-B7F77350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A83AE-BBC1-F1D3-1250-BCF1E4E5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2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5D13-B526-D570-BB89-D19A6D2A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479BE-F8C0-114D-54D3-FF464AE7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5FD7B-5B5D-D075-8336-81CA43F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8156B-A172-3653-7147-4C3F437A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E459E-0871-4EE4-286B-DA9C11AD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688C-B50E-6A35-50F8-F5C5CD1C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EEA1F-0622-1232-597F-56AB7CDDE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FCD08-8017-074A-42E4-08487DB2F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0FE04-EFA0-E05F-8C43-7488901C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9F7ED-7490-3FE7-52BC-5786F354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BF1B8-F781-2B2C-FC93-918611CF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6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B99D-9EDB-9BB4-B627-0865D1A2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7FD29-EA90-AEFC-7F2B-C88F5095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FB6AA-5E33-9803-C959-135489390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77644-1B16-45FA-435E-C55083C49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656C1-0562-6CBC-79E2-1A3635BB1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FC120F-9B41-78FF-4BA7-2F6E64EA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AD92A3-6E45-7C02-D560-74A20AA9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61D762-A9F3-45FA-33A8-1A67CA24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8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8097-84FC-3458-E8FA-DAB21B5C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B408D-0FC8-2572-EF5A-6273EBD7D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17CD4-4438-DA7D-F9DF-BD59E26F3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D269C-970A-8890-6CD3-71231ECD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2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B49981-8EB7-4B28-3676-B52474CB7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CE560-4455-2EAA-B762-53CA0B87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8DE35-3354-F40F-C550-65719C01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20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52B1-B9E9-2279-B4D6-A105F885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6816C-5D6D-23DC-A730-8D6CC707A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5B40A-C1CE-FF96-24E9-C39EAE681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2E0D4-490F-A2AD-0533-D2A4ADC1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CE1BF-7D2D-F603-D3F6-F734ADFE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B82B-70E0-6391-760C-12647C62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6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8D41-9D27-AB97-04C6-08020552E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A58DA-2106-733A-5760-1A47E981F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B05A1-CE90-324A-0137-642E02E7D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FA36A-FB1D-C777-D33F-23168C49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1C768-EB7B-EEF8-7A35-66D46C333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AC888-5248-98F0-F0D3-7EF6456A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B93F3-220F-EE05-0EF4-82CDE7DA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FE4F3-5361-735A-5932-5035F51B8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87E6B-3D84-4099-D2DC-DD89E5DC5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0BCAD-0F6D-42B3-858C-AF84ED79BF9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CE0B7-EC8A-61FF-81EC-D5AB03E90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74FBE-27E2-4F88-459E-23B38DD04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2E8E4-A9AB-45BD-91DB-061A5C842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9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B2730-4CFE-E618-111D-9CC1CEA1A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2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36304-9E1D-0FF0-B256-1534BF4F4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AFS-220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EE642-B635-BAD1-92AC-A00E19B1A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Creator: Jenni Hupp</a:t>
            </a:r>
          </a:p>
        </p:txBody>
      </p:sp>
    </p:spTree>
    <p:extLst>
      <p:ext uri="{BB962C8B-B14F-4D97-AF65-F5344CB8AC3E}">
        <p14:creationId xmlns:p14="http://schemas.microsoft.com/office/powerpoint/2010/main" val="2900504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9DCE45-6930-61C5-18EF-3F986816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URL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A8F74-B868-78E5-9FB1-7778FF0A0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484" y="2459116"/>
            <a:ext cx="3702579" cy="35248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In this step I setup the URL configuration for my project.  This defines the connection of the pages.	</a:t>
            </a:r>
          </a:p>
        </p:txBody>
      </p:sp>
      <p:pic>
        <p:nvPicPr>
          <p:cNvPr id="14" name="Picture Placeholder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64A696-A8DB-86F4-D240-4F636094D0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238"/>
          <a:stretch>
            <a:fillRect/>
          </a:stretch>
        </p:blipFill>
        <p:spPr>
          <a:xfrm>
            <a:off x="6005304" y="1297106"/>
            <a:ext cx="5407002" cy="42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4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C23BDC-8C34-8331-31FD-AC302247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Configuration of URL paths.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2E63C-2852-C98B-4999-C9EEF25D1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484" y="2459116"/>
            <a:ext cx="3702579" cy="35248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</a:rPr>
              <a:t>The URL path is the path a browser will follow in your site's domain hierarchy to find a specific piece of content.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30" name="Picture Placeholder 2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151C62-980E-9F5E-5655-D594B8D10B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" r="5891"/>
          <a:stretch>
            <a:fillRect/>
          </a:stretch>
        </p:blipFill>
        <p:spPr>
          <a:xfrm>
            <a:off x="6005304" y="1291463"/>
            <a:ext cx="5407002" cy="42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923654-3260-B078-230C-0D32FFC7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HTML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A543-C78E-804B-6065-CFEE81075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484" y="2459116"/>
            <a:ext cx="3702579" cy="35248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The HTML pages </a:t>
            </a:r>
            <a:r>
              <a:rPr lang="en-US" sz="2000" b="0" i="0">
                <a:solidFill>
                  <a:srgbClr val="FFFFFF"/>
                </a:solidFill>
                <a:effectLst/>
              </a:rPr>
              <a:t>allows the creation and structure of sections, paragraphs, and links using HTML elements (the building blocks of a web page) such as tags and attributes.</a:t>
            </a: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6" name="Picture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FF6CE6-78AA-855C-86E7-C66EFEBC00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r="4064"/>
          <a:stretch>
            <a:fillRect/>
          </a:stretch>
        </p:blipFill>
        <p:spPr>
          <a:xfrm>
            <a:off x="6005304" y="1295554"/>
            <a:ext cx="5407002" cy="42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6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FD1DF1-AB56-67E5-16E5-F133ABAAE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CSS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32D14-79EA-8838-D6DA-2158FF6D7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484" y="2459116"/>
            <a:ext cx="3702579" cy="35248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CSS pages allows for the design and layout of the page to flow smoothing, whether on a computer monitor, tablet or smart phone.	</a:t>
            </a:r>
          </a:p>
        </p:txBody>
      </p:sp>
      <p:pic>
        <p:nvPicPr>
          <p:cNvPr id="6" name="Picture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551A94-A922-8D87-C0CC-5C0BD5DF7A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" b="325"/>
          <a:stretch/>
        </p:blipFill>
        <p:spPr>
          <a:xfrm>
            <a:off x="6190364" y="787114"/>
            <a:ext cx="5036882" cy="52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8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C2F520-3D1C-B80F-102F-22049749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C9081-4857-E4F4-43F4-82865E9FA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484" y="2459116"/>
            <a:ext cx="3702579" cy="35248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The test page allows you to test your site before building the whole project then detecting errors after.  It makes the process of building the page error free much easier.</a:t>
            </a:r>
          </a:p>
        </p:txBody>
      </p:sp>
      <p:pic>
        <p:nvPicPr>
          <p:cNvPr id="10" name="Picture Placeholder 9" descr="A screenshot of a computer">
            <a:extLst>
              <a:ext uri="{FF2B5EF4-FFF2-40B4-BE49-F238E27FC236}">
                <a16:creationId xmlns:a16="http://schemas.microsoft.com/office/drawing/2014/main" id="{E43E7158-36CA-896A-F3F5-E51E31B534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" b="2145"/>
          <a:stretch>
            <a:fillRect/>
          </a:stretch>
        </p:blipFill>
        <p:spPr>
          <a:xfrm>
            <a:off x="6005304" y="1294295"/>
            <a:ext cx="5407002" cy="42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0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140DC6-FAB4-20B0-5523-14ADFEEC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Summary, Result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6AA9303-6DE6-F421-9D50-9ED4030E6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final outcome of my project.  A lot of work goes into creating a site, all while managing different pages of the project to ensure that everything flows smoothly.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4EDD26E-F688-86BE-FAB2-D2BBB49A4E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5304" y="2056973"/>
            <a:ext cx="5407002" cy="27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190</Words>
  <Application>Microsoft Office PowerPoint</Application>
  <PresentationFormat>Widescreen</PresentationFormat>
  <Paragraphs>14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AFS-220 Capstone</vt:lpstr>
      <vt:lpstr>URL Configuration</vt:lpstr>
      <vt:lpstr>Configuration of URL paths.</vt:lpstr>
      <vt:lpstr>HTML Pages</vt:lpstr>
      <vt:lpstr>CSS Pages</vt:lpstr>
      <vt:lpstr>Test page</vt:lpstr>
      <vt:lpstr>Summary,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AFS-220 Capstone</dc:title>
  <dc:creator>Jenni Hupp</dc:creator>
  <cp:lastModifiedBy>Jenni Hupp</cp:lastModifiedBy>
  <cp:revision>1</cp:revision>
  <dcterms:created xsi:type="dcterms:W3CDTF">2023-10-25T20:44:01Z</dcterms:created>
  <dcterms:modified xsi:type="dcterms:W3CDTF">2023-10-25T21:08:34Z</dcterms:modified>
</cp:coreProperties>
</file>